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73"/>
    <p:restoredTop sz="94730"/>
  </p:normalViewPr>
  <p:slideViewPr>
    <p:cSldViewPr snapToGrid="0" snapToObjects="1" showGuides="1">
      <p:cViewPr varScale="1">
        <p:scale>
          <a:sx n="105" d="100"/>
          <a:sy n="105" d="100"/>
        </p:scale>
        <p:origin x="138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D7540-EA6E-534F-B64B-72805098C6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BFA0D6-C7EF-F145-AC7B-9774301082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3C1B5-F978-D640-A4B0-BC4A6225C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CED5-1677-9B43-BBE6-5571199F090B}" type="datetimeFigureOut">
              <a:rPr lang="x-none" smtClean="0"/>
              <a:t>6/12/2021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A151C-B0F8-6842-B27C-7FE064E87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9EE32-1E31-4D40-BF4B-39A24BD01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1BEC-8A12-AC40-A88E-B7F15631A74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69504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B1FB7-4EFB-B94F-91A3-73F466DA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8D44F1-E9C6-2B4F-B196-AC456E341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35E72-6015-2147-9192-103F9A03A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CED5-1677-9B43-BBE6-5571199F090B}" type="datetimeFigureOut">
              <a:rPr lang="x-none" smtClean="0"/>
              <a:t>6/12/2021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44F94-4B0B-BE41-BFBE-45466173C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B99CC-4874-2F47-83BA-1F736B3D8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1BEC-8A12-AC40-A88E-B7F15631A74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97502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775940-6DA8-164B-8D12-FAB341D5D5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16B597-6F8D-9445-82CD-F5421FB13A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7828B-6325-DB4D-A04E-683BDBF75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CED5-1677-9B43-BBE6-5571199F090B}" type="datetimeFigureOut">
              <a:rPr lang="x-none" smtClean="0"/>
              <a:t>6/12/2021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C2ABD-8C8B-6A42-978D-0CF626CFB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26600-4EFF-0E48-AA28-4963F8E6E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1BEC-8A12-AC40-A88E-B7F15631A74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22885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1E035-620F-0748-ABF8-B55D50CD4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3976" y="273697"/>
            <a:ext cx="5965372" cy="60338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D9A2B-1449-044C-AD0B-5D3602FAB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91A22-507C-C042-8C22-433818F4B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CED5-1677-9B43-BBE6-5571199F090B}" type="datetimeFigureOut">
              <a:rPr lang="x-none" smtClean="0"/>
              <a:t>6/12/2021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19A3D-7D59-304C-81A6-724350C66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44F74-E90C-3949-9440-BFDCD5933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1BEC-8A12-AC40-A88E-B7F15631A74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6450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58406-70CA-B141-8C8D-8F4597022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B08B5-2464-5A43-8A38-3A0529194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3DA05-2F1B-AA4E-82AE-54FA4BE1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CED5-1677-9B43-BBE6-5571199F090B}" type="datetimeFigureOut">
              <a:rPr lang="x-none" smtClean="0"/>
              <a:t>6/12/2021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AAD57-BD47-FE4E-9E7F-0234E9045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468FB1-42D3-CA41-805A-6583FC73A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1BEC-8A12-AC40-A88E-B7F15631A74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09756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DBADE-1B10-014C-912F-3609D4606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8B939-B563-7546-B653-E8EE1A962D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C35485-69FC-D44C-A6EB-B18F2845C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EABA22-0CB7-EC48-962B-D3111DEC2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CED5-1677-9B43-BBE6-5571199F090B}" type="datetimeFigureOut">
              <a:rPr lang="x-none" smtClean="0"/>
              <a:t>6/12/2021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82C6C8-769B-1240-B55E-5FC11B95A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B9800A-F339-1F4F-A974-CF9B6354F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1BEC-8A12-AC40-A88E-B7F15631A74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0456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C14C5-10D2-1A42-9FE0-26D50722B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72006-C27C-B043-A8F7-7AB8D8F35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0CBBAC-B00F-4142-A563-8D22524920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E54F07-1BA8-A943-AAAA-A3E9878916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C1586B-2659-1D4E-BD3F-50A6967587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0510B4-9678-0F40-BCF3-391A96E47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CED5-1677-9B43-BBE6-5571199F090B}" type="datetimeFigureOut">
              <a:rPr lang="x-none" smtClean="0"/>
              <a:t>6/12/2021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5BF1C5-B06A-7541-8076-29F216937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B51B6C-9073-8947-BAE5-C4C8362C0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1BEC-8A12-AC40-A88E-B7F15631A74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1346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622A1-BF9D-0E41-BD80-3DB1BD376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F0549C-CBB7-F74B-A87B-97C0C8E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CED5-1677-9B43-BBE6-5571199F090B}" type="datetimeFigureOut">
              <a:rPr lang="x-none" smtClean="0"/>
              <a:t>6/12/2021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4497FC-942E-3746-852C-CCFABEC45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2915E6-F9C0-5943-8F12-F0CFC8588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1BEC-8A12-AC40-A88E-B7F15631A74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20934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6B1F67-B0A4-4E4F-8BFB-8666E6E43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CED5-1677-9B43-BBE6-5571199F090B}" type="datetimeFigureOut">
              <a:rPr lang="x-none" smtClean="0"/>
              <a:t>6/12/2021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05E012-25D7-B248-97FD-B39DB7DFB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6F5162-F568-4540-A04D-044F9388F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1BEC-8A12-AC40-A88E-B7F15631A74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86924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946BE-0B55-8144-8D1E-8E5E0665A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E3F29-1F97-FE43-BCC1-899B4225A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D09EE2-6B87-9A42-B531-71CF6569B0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9E81B6-1877-DD49-9D74-AA3FD9B93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CED5-1677-9B43-BBE6-5571199F090B}" type="datetimeFigureOut">
              <a:rPr lang="x-none" smtClean="0"/>
              <a:t>6/12/2021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7D30CB-EEA5-2A46-A96B-CD8934311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F7C1BC-249C-B34B-8489-A5C5E0679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1BEC-8A12-AC40-A88E-B7F15631A74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56333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D6540-8984-1441-AE1D-9C749C61A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5F8DAD-C7C4-5E47-9F9A-584C73E23E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9B5A2D-CFAC-7E45-AB92-B5237BF4C5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5471E6-44DB-C34F-A3B3-B833D81EA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CED5-1677-9B43-BBE6-5571199F090B}" type="datetimeFigureOut">
              <a:rPr lang="x-none" smtClean="0"/>
              <a:t>6/12/2021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337EE5-01C3-554F-B953-529C076C6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5289CE-85E1-6747-BF52-0BF9F5053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1BEC-8A12-AC40-A88E-B7F15631A74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52634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90C0826C-ED26-1448-A053-58B7836A83B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2616"/>
            <a:ext cx="12192000" cy="6852767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02D6A1-3497-3742-86D9-86DBE9E1C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2980" y="1125895"/>
            <a:ext cx="9276183" cy="462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x-non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7A63D-0DDE-3E42-BB7E-6B1F996760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FCED5-1677-9B43-BBE6-5571199F090B}" type="datetimeFigureOut">
              <a:rPr lang="x-none" smtClean="0"/>
              <a:t>6/12/2021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B7981-A8FE-2F44-A241-DDF2924A6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63A516-CB53-5346-99CF-8E6675427E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31BEC-8A12-AC40-A88E-B7F15631A744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43660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252AF9AF-681D-1A43-85FF-0596341D1C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26"/>
            <a:ext cx="12192000" cy="68388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596E602-4E1B-0745-AE11-966FC55FA47F}"/>
              </a:ext>
            </a:extLst>
          </p:cNvPr>
          <p:cNvSpPr txBox="1"/>
          <p:nvPr/>
        </p:nvSpPr>
        <p:spPr>
          <a:xfrm>
            <a:off x="4684643" y="3277608"/>
            <a:ext cx="71692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Presenter </a:t>
            </a:r>
            <a:r>
              <a:rPr lang="en-US" b="1" dirty="0"/>
              <a:t>(Main Author) Name:</a:t>
            </a:r>
          </a:p>
          <a:p>
            <a:endParaRPr lang="en-US" b="1" dirty="0"/>
          </a:p>
          <a:p>
            <a:r>
              <a:rPr lang="en-US" b="1" dirty="0"/>
              <a:t>Co-Author(s) Name:</a:t>
            </a:r>
          </a:p>
          <a:p>
            <a:endParaRPr lang="en-US" b="1" dirty="0"/>
          </a:p>
          <a:p>
            <a:r>
              <a:rPr lang="en-US" b="1" dirty="0"/>
              <a:t>University:</a:t>
            </a:r>
          </a:p>
          <a:p>
            <a:endParaRPr lang="x-none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910B1D-12A9-7F40-92B6-7962D04C6083}"/>
              </a:ext>
            </a:extLst>
          </p:cNvPr>
          <p:cNvSpPr/>
          <p:nvPr/>
        </p:nvSpPr>
        <p:spPr>
          <a:xfrm>
            <a:off x="1756015" y="2920992"/>
            <a:ext cx="2502526" cy="2674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Presenter (Main Author) Photo: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AF91B6-046F-A840-847A-5EA37416D19B}"/>
              </a:ext>
            </a:extLst>
          </p:cNvPr>
          <p:cNvSpPr txBox="1"/>
          <p:nvPr/>
        </p:nvSpPr>
        <p:spPr>
          <a:xfrm>
            <a:off x="1006900" y="6502973"/>
            <a:ext cx="111119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900" b="1" dirty="0"/>
              <a:t>UAE GSRC 2021</a:t>
            </a:r>
            <a:r>
              <a:rPr lang="en-US" sz="900" dirty="0"/>
              <a:t>: Organized &amp; Hosted by Khalifa </a:t>
            </a:r>
            <a:r>
              <a:rPr lang="en-US" sz="900" dirty="0" smtClean="0"/>
              <a:t>University 														Supporting Partner: UAE Ministry of Education</a:t>
            </a:r>
            <a:endParaRPr lang="x-none" sz="9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96E602-4E1B-0745-AE11-966FC55FA47F}"/>
              </a:ext>
            </a:extLst>
          </p:cNvPr>
          <p:cNvSpPr txBox="1"/>
          <p:nvPr/>
        </p:nvSpPr>
        <p:spPr>
          <a:xfrm>
            <a:off x="3099816" y="1760608"/>
            <a:ext cx="7863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Presentation Title:</a:t>
            </a:r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24623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AEBC9-8A41-8144-9F98-F999B1426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624" y="813193"/>
            <a:ext cx="5965372" cy="603380"/>
          </a:xfrm>
        </p:spPr>
        <p:txBody>
          <a:bodyPr/>
          <a:lstStyle/>
          <a:p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627ED-4824-D742-AB46-92AC9CAA8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980" y="1711111"/>
            <a:ext cx="9276183" cy="4628080"/>
          </a:xfrm>
        </p:spPr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27804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AEBC9-8A41-8144-9F98-F999B1426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624" y="813193"/>
            <a:ext cx="5965372" cy="603380"/>
          </a:xfrm>
        </p:spPr>
        <p:txBody>
          <a:bodyPr/>
          <a:lstStyle/>
          <a:p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627ED-4824-D742-AB46-92AC9CAA8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980" y="1711111"/>
            <a:ext cx="9276183" cy="4628080"/>
          </a:xfrm>
        </p:spPr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44941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54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farhan ayaan</dc:creator>
  <cp:lastModifiedBy>Mahmoud Al-Qutayri</cp:lastModifiedBy>
  <cp:revision>11</cp:revision>
  <dcterms:created xsi:type="dcterms:W3CDTF">2021-06-10T09:22:34Z</dcterms:created>
  <dcterms:modified xsi:type="dcterms:W3CDTF">2021-06-12T19:39:58Z</dcterms:modified>
</cp:coreProperties>
</file>